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unito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8161ae0a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18161ae0ad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8161ae0ad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18161ae0ad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8161ae0ad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8161ae0ad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8161ae0ad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18161ae0ad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988cd8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1988cd8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8161ae0a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8161ae0a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8161ae0ad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18161ae0ad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8161ae0ad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8161ae0ad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8161ae0a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8161ae0a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8161ae0a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18161ae0a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8161ae0ad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18161ae0ad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8161ae0a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18161ae0a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zWh34r00-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5eoTtUQSWq79BLtj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.me/BiciBusLesCor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cardon8@xtec.ca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mailto:bicibus.afaanglesola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438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/>
              <a:t>Què és el BiciBus?</a:t>
            </a:r>
            <a:endParaRPr b="1"/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2857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a" sz="1500"/>
              <a:t>Anar en bici de forma segura cap a l’escola</a:t>
            </a:r>
            <a:endParaRPr sz="15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ca" sz="1500"/>
              <a:t>Promoure hàbits saludables</a:t>
            </a:r>
            <a:endParaRPr sz="15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ca" sz="1500"/>
              <a:t>Reivindicar l’espai públic per les bicicletes</a:t>
            </a:r>
            <a:endParaRPr sz="1500"/>
          </a:p>
        </p:txBody>
      </p:sp>
      <p:pic>
        <p:nvPicPr>
          <p:cNvPr id="137" name="Google Shape;137;p14" title="El Bicibus llega a Barcelon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7200" y="1478925"/>
            <a:ext cx="4328875" cy="32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>
            <a:spLocks noGrp="1"/>
          </p:cNvSpPr>
          <p:nvPr>
            <p:ph type="title"/>
          </p:nvPr>
        </p:nvSpPr>
        <p:spPr>
          <a:xfrm>
            <a:off x="819150" y="6170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/>
              <a:t>Com?</a:t>
            </a:r>
            <a:endParaRPr b="1"/>
          </a:p>
        </p:txBody>
      </p:sp>
      <p:sp>
        <p:nvSpPr>
          <p:cNvPr id="212" name="Google Shape;212;p24"/>
          <p:cNvSpPr txBox="1">
            <a:spLocks noGrp="1"/>
          </p:cNvSpPr>
          <p:nvPr>
            <p:ph type="body" idx="1"/>
          </p:nvPr>
        </p:nvSpPr>
        <p:spPr>
          <a:xfrm>
            <a:off x="819150" y="1327050"/>
            <a:ext cx="75057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a" sz="1700"/>
              <a:t>Els participants del BiciBus ho fan sota la seva </a:t>
            </a:r>
            <a:r>
              <a:rPr lang="ca" sz="1700" b="1"/>
              <a:t>responsabilitat </a:t>
            </a:r>
            <a:r>
              <a:rPr lang="ca" sz="1700"/>
              <a:t>(assegurança AFA)</a:t>
            </a:r>
            <a:endParaRPr sz="17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ca" sz="1700"/>
              <a:t>Es pot venir en principalment en </a:t>
            </a:r>
            <a:r>
              <a:rPr lang="ca" sz="1700" b="1"/>
              <a:t>bicicleta </a:t>
            </a:r>
            <a:r>
              <a:rPr lang="ca" sz="1700"/>
              <a:t>tot i que es valoren altres vehicles mecànics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>
            <a:spLocks noGrp="1"/>
          </p:cNvSpPr>
          <p:nvPr>
            <p:ph type="title"/>
          </p:nvPr>
        </p:nvSpPr>
        <p:spPr>
          <a:xfrm>
            <a:off x="819150" y="6170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/>
              <a:t>Com hi puc participar?</a:t>
            </a:r>
            <a:endParaRPr b="1"/>
          </a:p>
        </p:txBody>
      </p:sp>
      <p:sp>
        <p:nvSpPr>
          <p:cNvPr id="218" name="Google Shape;218;p25"/>
          <p:cNvSpPr txBox="1">
            <a:spLocks noGrp="1"/>
          </p:cNvSpPr>
          <p:nvPr>
            <p:ph type="body" idx="1"/>
          </p:nvPr>
        </p:nvSpPr>
        <p:spPr>
          <a:xfrm>
            <a:off x="819150" y="1327050"/>
            <a:ext cx="75057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28453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a" sz="1700"/>
              <a:t>Anotar assistència al google forms </a:t>
            </a:r>
            <a:r>
              <a:rPr lang="ca" sz="1700" u="sng">
                <a:solidFill>
                  <a:schemeClr val="hlink"/>
                </a:solidFill>
                <a:hlinkClick r:id="rId3"/>
              </a:rPr>
              <a:t>https://forms.gle/5eoTtUQSWq79BLtj8</a:t>
            </a:r>
            <a:r>
              <a:rPr lang="ca" sz="1700"/>
              <a:t> 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28453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a" sz="1700"/>
              <a:t>Apuntar-se al grup de telegram per estar atent a canvis i novetats </a:t>
            </a:r>
            <a:r>
              <a:rPr lang="ca" sz="1700" u="sng">
                <a:solidFill>
                  <a:schemeClr val="hlink"/>
                </a:solidFill>
                <a:hlinkClick r:id="rId4"/>
              </a:rPr>
              <a:t>https://t.me/BiciBusLesCorts</a:t>
            </a:r>
            <a:r>
              <a:rPr lang="ca" sz="1700"/>
              <a:t> </a:t>
            </a:r>
            <a:endParaRPr sz="17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28453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a" sz="1700"/>
              <a:t>Vincular-se com a famílies pel funcionament del Bicibus Les Corts</a:t>
            </a:r>
            <a:endParaRPr sz="17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28453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a" sz="1700"/>
              <a:t>Incorporar-se al recorregut en algun punt</a:t>
            </a:r>
            <a:endParaRPr sz="17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>
            <a:spLocks noGrp="1"/>
          </p:cNvSpPr>
          <p:nvPr>
            <p:ph type="title"/>
          </p:nvPr>
        </p:nvSpPr>
        <p:spPr>
          <a:xfrm>
            <a:off x="819150" y="22934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/>
              <a:t>Precs i preguntes</a:t>
            </a:r>
            <a:endParaRPr b="1"/>
          </a:p>
        </p:txBody>
      </p:sp>
      <p:sp>
        <p:nvSpPr>
          <p:cNvPr id="224" name="Google Shape;224;p26"/>
          <p:cNvSpPr txBox="1">
            <a:spLocks noGrp="1"/>
          </p:cNvSpPr>
          <p:nvPr>
            <p:ph type="body" idx="1"/>
          </p:nvPr>
        </p:nvSpPr>
        <p:spPr>
          <a:xfrm>
            <a:off x="819150" y="3308250"/>
            <a:ext cx="75057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 b="1" u="sng">
                <a:solidFill>
                  <a:schemeClr val="hlink"/>
                </a:solidFill>
                <a:hlinkClick r:id="rId3"/>
              </a:rPr>
              <a:t>ecardon8@xtec.cat</a:t>
            </a:r>
            <a:endParaRPr sz="1700" b="1"/>
          </a:p>
          <a:p>
            <a:pPr marL="45720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700" b="1" u="sng">
                <a:solidFill>
                  <a:schemeClr val="hlink"/>
                </a:solidFill>
                <a:hlinkClick r:id="rId4"/>
              </a:rPr>
              <a:t>bicibus.afaanglesola@gmail.com</a:t>
            </a:r>
            <a:endParaRPr sz="1700" b="1"/>
          </a:p>
          <a:p>
            <a:pPr marL="45720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1700" b="1"/>
          </a:p>
        </p:txBody>
      </p:sp>
      <p:pic>
        <p:nvPicPr>
          <p:cNvPr id="225" name="Google Shape;22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6353" y="1765750"/>
            <a:ext cx="1619197" cy="1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438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/>
              <a:t>Quan?</a:t>
            </a:r>
            <a:endParaRPr b="1"/>
          </a:p>
        </p:txBody>
      </p:sp>
      <p:sp>
        <p:nvSpPr>
          <p:cNvPr id="152" name="Google Shape;152;p16"/>
          <p:cNvSpPr txBox="1">
            <a:spLocks noGrp="1"/>
          </p:cNvSpPr>
          <p:nvPr>
            <p:ph type="body" idx="1"/>
          </p:nvPr>
        </p:nvSpPr>
        <p:spPr>
          <a:xfrm>
            <a:off x="2857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a" sz="2200"/>
              <a:t>Cada dijous abans </a:t>
            </a:r>
            <a:endParaRPr sz="22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2200"/>
              <a:t>d’entrar a l’escola</a:t>
            </a:r>
            <a:endParaRPr sz="2200"/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1250" y="1757350"/>
            <a:ext cx="28194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/>
              <a:t>Qui?</a:t>
            </a:r>
            <a:endParaRPr b="1"/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1"/>
          </p:nvPr>
        </p:nvSpPr>
        <p:spPr>
          <a:xfrm>
            <a:off x="819150" y="15335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a" sz="1700"/>
              <a:t>Famílies</a:t>
            </a:r>
            <a:endParaRPr sz="17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ca" sz="1700"/>
              <a:t>Infants (3-12 anys)</a:t>
            </a:r>
            <a:endParaRPr sz="17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ca" sz="1700"/>
              <a:t>Guàrdia Urbana (temporalment)</a:t>
            </a:r>
            <a:endParaRPr sz="1700"/>
          </a:p>
        </p:txBody>
      </p:sp>
      <p:pic>
        <p:nvPicPr>
          <p:cNvPr id="160" name="Google Shape;16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7725" y="845600"/>
            <a:ext cx="4352001" cy="244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>
            <a:spLocks noGrp="1"/>
          </p:cNvSpPr>
          <p:nvPr>
            <p:ph type="title"/>
          </p:nvPr>
        </p:nvSpPr>
        <p:spPr>
          <a:xfrm>
            <a:off x="819150" y="6932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/>
              <a:t>On?</a:t>
            </a:r>
            <a:endParaRPr b="1"/>
          </a:p>
        </p:txBody>
      </p:sp>
      <p:sp>
        <p:nvSpPr>
          <p:cNvPr id="166" name="Google Shape;166;p18"/>
          <p:cNvSpPr txBox="1">
            <a:spLocks noGrp="1"/>
          </p:cNvSpPr>
          <p:nvPr>
            <p:ph type="body" idx="1"/>
          </p:nvPr>
        </p:nvSpPr>
        <p:spPr>
          <a:xfrm>
            <a:off x="5725650" y="466725"/>
            <a:ext cx="32088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a" sz="1700"/>
              <a:t>Del Sud i Sud-Oest de les Corts al carrer Dolors Masferrer amb Carrer les Corts. (Infantil)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700"/>
              <a:t>Nosaltres baixarem per Travessera de les Corts fins l’escola (Primària)</a:t>
            </a:r>
            <a:endParaRPr sz="1700"/>
          </a:p>
        </p:txBody>
      </p:sp>
      <p:pic>
        <p:nvPicPr>
          <p:cNvPr id="167" name="Google Shape;167;p18"/>
          <p:cNvPicPr preferRelativeResize="0"/>
          <p:nvPr/>
        </p:nvPicPr>
        <p:blipFill rotWithShape="1">
          <a:blip r:embed="rId3">
            <a:alphaModFix/>
          </a:blip>
          <a:srcRect l="26372" t="10530" r="11013"/>
          <a:stretch/>
        </p:blipFill>
        <p:spPr>
          <a:xfrm>
            <a:off x="791750" y="1290675"/>
            <a:ext cx="3780252" cy="358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/>
              <a:t>Com?</a:t>
            </a:r>
            <a:endParaRPr b="1"/>
          </a:p>
        </p:txBody>
      </p:sp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819150" y="1436600"/>
            <a:ext cx="7505700" cy="30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 b="1"/>
              <a:t>Línia A (Collblanc)</a:t>
            </a:r>
            <a:endParaRPr sz="1700" b="1"/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ca" sz="1700"/>
              <a:t>8.25 Carrer Benavent amb Felipe de Paz </a:t>
            </a:r>
            <a:endParaRPr sz="17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a" sz="1500"/>
              <a:t>Aturada 1. Gran Via Carles III amb Maria Barrientos.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700"/>
              <a:t>Si no em van bé les aturades, m’incorporo en el trajecte.</a:t>
            </a:r>
            <a:endParaRPr sz="1700"/>
          </a:p>
        </p:txBody>
      </p:sp>
      <p:pic>
        <p:nvPicPr>
          <p:cNvPr id="174" name="Google Shape;174;p19"/>
          <p:cNvPicPr preferRelativeResize="0"/>
          <p:nvPr/>
        </p:nvPicPr>
        <p:blipFill rotWithShape="1">
          <a:blip r:embed="rId3">
            <a:alphaModFix/>
          </a:blip>
          <a:srcRect l="26374" t="10530" r="29572"/>
          <a:stretch/>
        </p:blipFill>
        <p:spPr>
          <a:xfrm>
            <a:off x="6176975" y="1048950"/>
            <a:ext cx="2659652" cy="3581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/>
          <p:nvPr/>
        </p:nvSpPr>
        <p:spPr>
          <a:xfrm>
            <a:off x="6687900" y="2793325"/>
            <a:ext cx="940200" cy="1047600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/>
              <a:t>Com?</a:t>
            </a:r>
            <a:endParaRPr b="1"/>
          </a:p>
        </p:txBody>
      </p:sp>
      <p:sp>
        <p:nvSpPr>
          <p:cNvPr id="181" name="Google Shape;181;p20"/>
          <p:cNvSpPr txBox="1">
            <a:spLocks noGrp="1"/>
          </p:cNvSpPr>
          <p:nvPr>
            <p:ph type="body" idx="1"/>
          </p:nvPr>
        </p:nvSpPr>
        <p:spPr>
          <a:xfrm>
            <a:off x="819150" y="1425875"/>
            <a:ext cx="7505700" cy="30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 b="1"/>
              <a:t>Línia B (Sants)</a:t>
            </a:r>
            <a:endParaRPr sz="1700" b="1"/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ca" sz="1700"/>
              <a:t>Hora per concretar (8.30 aprox). Ctra.de  Sants </a:t>
            </a:r>
            <a:endParaRPr sz="17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700"/>
              <a:t>amb Rambla Brasil.</a:t>
            </a:r>
            <a:endParaRPr sz="1700"/>
          </a:p>
          <a:p>
            <a:pPr marL="914400" lvl="1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ca" sz="1500"/>
              <a:t>Aturada 1. Gran Via Carles III amb Maria Barrientos</a:t>
            </a:r>
            <a:endParaRPr sz="150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700"/>
              <a:t>Si no em van bé les aturades, m’incorporo en el trajecte.</a:t>
            </a:r>
            <a:endParaRPr sz="1700"/>
          </a:p>
        </p:txBody>
      </p:sp>
      <p:pic>
        <p:nvPicPr>
          <p:cNvPr id="182" name="Google Shape;182;p20"/>
          <p:cNvPicPr preferRelativeResize="0"/>
          <p:nvPr/>
        </p:nvPicPr>
        <p:blipFill rotWithShape="1">
          <a:blip r:embed="rId3">
            <a:alphaModFix/>
          </a:blip>
          <a:srcRect l="26374" t="10530" r="29572"/>
          <a:stretch/>
        </p:blipFill>
        <p:spPr>
          <a:xfrm>
            <a:off x="6176975" y="1048950"/>
            <a:ext cx="2659652" cy="3581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/>
          <p:nvPr/>
        </p:nvSpPr>
        <p:spPr>
          <a:xfrm>
            <a:off x="7171350" y="2954500"/>
            <a:ext cx="1066500" cy="1572300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819150" y="3122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/>
              <a:t>Com?</a:t>
            </a:r>
            <a:endParaRPr b="1"/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1"/>
          </p:nvPr>
        </p:nvSpPr>
        <p:spPr>
          <a:xfrm>
            <a:off x="483450" y="913200"/>
            <a:ext cx="7841400" cy="3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a" sz="1700"/>
              <a:t>Cada infant ha de venir amb un </a:t>
            </a:r>
            <a:r>
              <a:rPr lang="ca" sz="1700" b="1"/>
              <a:t>familiar </a:t>
            </a:r>
            <a:r>
              <a:rPr lang="ca" sz="1700"/>
              <a:t>propi que se n’encarrega</a:t>
            </a:r>
            <a:endParaRPr sz="170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a" sz="1700"/>
              <a:t>És convenient portar </a:t>
            </a:r>
            <a:r>
              <a:rPr lang="ca" sz="1700" b="1"/>
              <a:t>armilla </a:t>
            </a:r>
            <a:r>
              <a:rPr lang="ca" sz="1700"/>
              <a:t>reflectant (Cotxe)</a:t>
            </a:r>
            <a:endParaRPr sz="170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a" sz="1700" b="1"/>
              <a:t>Obligatori </a:t>
            </a:r>
            <a:r>
              <a:rPr lang="ca" sz="1700"/>
              <a:t>ús casc </a:t>
            </a:r>
            <a:endParaRPr sz="170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a" sz="1700"/>
              <a:t>Cal que la  cadireta sigui </a:t>
            </a:r>
            <a:r>
              <a:rPr lang="ca" sz="1700" b="1"/>
              <a:t>homologada</a:t>
            </a:r>
            <a:endParaRPr sz="1700" b="1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a" sz="1700"/>
              <a:t>Familiars de forma organitzada lideren el Bicibus</a:t>
            </a:r>
            <a:endParaRPr sz="1700"/>
          </a:p>
          <a:p>
            <a:pPr marL="9144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a" sz="1700" b="1"/>
              <a:t>Conductor</a:t>
            </a:r>
            <a:endParaRPr sz="1700" b="1"/>
          </a:p>
          <a:p>
            <a:pPr marL="9144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a" sz="1700" b="1"/>
              <a:t>Revisor</a:t>
            </a:r>
            <a:endParaRPr sz="1700" b="1"/>
          </a:p>
          <a:p>
            <a:pPr marL="9144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a" sz="1700"/>
              <a:t>Talla carrers </a:t>
            </a:r>
            <a:r>
              <a:rPr lang="ca" sz="1700" b="1"/>
              <a:t>itinerants</a:t>
            </a:r>
            <a:endParaRPr sz="1700" b="1"/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699" y="1266800"/>
            <a:ext cx="1096275" cy="109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771" y="1773476"/>
            <a:ext cx="698075" cy="73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7050" y="2571750"/>
            <a:ext cx="1213025" cy="12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/>
              <a:t>Com?</a:t>
            </a:r>
            <a:endParaRPr b="1"/>
          </a:p>
        </p:txBody>
      </p:sp>
      <p:sp>
        <p:nvSpPr>
          <p:cNvPr id="198" name="Google Shape;198;p22"/>
          <p:cNvSpPr txBox="1">
            <a:spLocks noGrp="1"/>
          </p:cNvSpPr>
          <p:nvPr>
            <p:ph type="body" idx="1"/>
          </p:nvPr>
        </p:nvSpPr>
        <p:spPr>
          <a:xfrm>
            <a:off x="819150" y="1479450"/>
            <a:ext cx="75057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a" sz="1700"/>
              <a:t>S’avança en </a:t>
            </a:r>
            <a:r>
              <a:rPr lang="ca" sz="1700" b="1"/>
              <a:t>GRUP </a:t>
            </a:r>
            <a:r>
              <a:rPr lang="ca" sz="1700"/>
              <a:t>respectant la fase semafòrica </a:t>
            </a:r>
            <a:endParaRPr sz="17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ca" sz="1700"/>
              <a:t>El grup està encerclat per </a:t>
            </a:r>
            <a:r>
              <a:rPr lang="ca" sz="1700" b="1"/>
              <a:t>adults </a:t>
            </a:r>
            <a:r>
              <a:rPr lang="ca" sz="1700"/>
              <a:t>(conductor, revisor, flankers,...)</a:t>
            </a:r>
            <a:endParaRPr sz="17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ca" sz="1700"/>
              <a:t>Adults </a:t>
            </a:r>
            <a:r>
              <a:rPr lang="ca" sz="1700" b="1"/>
              <a:t>itinerants</a:t>
            </a:r>
            <a:r>
              <a:rPr lang="ca" sz="1700"/>
              <a:t>, tallen els carrers, impedint pas als cotxes per seguretat.</a:t>
            </a:r>
            <a:endParaRPr sz="17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ca" sz="1700"/>
              <a:t>Grup </a:t>
            </a:r>
            <a:r>
              <a:rPr lang="ca" sz="1700" b="1"/>
              <a:t>impulsor</a:t>
            </a:r>
            <a:r>
              <a:rPr lang="ca" sz="1700"/>
              <a:t>, s’encarrega de les funcions principals</a:t>
            </a:r>
            <a:endParaRPr sz="1700"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/>
              <a:t>Com?</a:t>
            </a:r>
            <a:endParaRPr b="1"/>
          </a:p>
        </p:txBody>
      </p:sp>
      <p:sp>
        <p:nvSpPr>
          <p:cNvPr id="204" name="Google Shape;204;p23"/>
          <p:cNvSpPr txBox="1">
            <a:spLocks noGrp="1"/>
          </p:cNvSpPr>
          <p:nvPr>
            <p:ph type="body" idx="1"/>
          </p:nvPr>
        </p:nvSpPr>
        <p:spPr>
          <a:xfrm>
            <a:off x="819150" y="1479450"/>
            <a:ext cx="75057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a" sz="1700"/>
              <a:t>Compromís </a:t>
            </a:r>
            <a:r>
              <a:rPr lang="ca" sz="1700" b="1"/>
              <a:t>Guàrdia Urbana </a:t>
            </a:r>
            <a:r>
              <a:rPr lang="ca" sz="1700"/>
              <a:t>de custodiar la reraguarda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a" sz="1700"/>
              <a:t>Aparcament a </a:t>
            </a:r>
            <a:r>
              <a:rPr lang="ca" sz="1700" b="1"/>
              <a:t>l’exterior </a:t>
            </a:r>
            <a:r>
              <a:rPr lang="ca" sz="1700"/>
              <a:t>de l’escola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a" sz="1700"/>
              <a:t>Utilitzar candaus tipus </a:t>
            </a:r>
            <a:r>
              <a:rPr lang="ca" sz="1700" b="1"/>
              <a:t>U</a:t>
            </a:r>
            <a:endParaRPr sz="1700" b="1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a" sz="1700"/>
              <a:t>Candau cadena </a:t>
            </a:r>
            <a:r>
              <a:rPr lang="ca" sz="1700" b="1"/>
              <a:t>gruixut</a:t>
            </a:r>
            <a:endParaRPr sz="1700" b="1"/>
          </a:p>
        </p:txBody>
      </p:sp>
      <p:pic>
        <p:nvPicPr>
          <p:cNvPr id="205" name="Google Shape;2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2600" y="2089550"/>
            <a:ext cx="241935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/>
          <p:nvPr/>
        </p:nvPicPr>
        <p:blipFill rotWithShape="1">
          <a:blip r:embed="rId4">
            <a:alphaModFix/>
          </a:blip>
          <a:srcRect t="9556" b="10134"/>
          <a:stretch/>
        </p:blipFill>
        <p:spPr>
          <a:xfrm>
            <a:off x="2324100" y="3105150"/>
            <a:ext cx="1631950" cy="16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Presentació en pantalla (16:9)</PresentationFormat>
  <Paragraphs>68</Paragraphs>
  <Slides>12</Slides>
  <Notes>12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12</vt:i4>
      </vt:variant>
    </vt:vector>
  </HeadingPairs>
  <TitlesOfParts>
    <vt:vector size="16" baseType="lpstr">
      <vt:lpstr>Arial</vt:lpstr>
      <vt:lpstr>Nunito</vt:lpstr>
      <vt:lpstr>Calibri</vt:lpstr>
      <vt:lpstr>Shift</vt:lpstr>
      <vt:lpstr>Què és el BiciBus?</vt:lpstr>
      <vt:lpstr>Quan?</vt:lpstr>
      <vt:lpstr>Qui?</vt:lpstr>
      <vt:lpstr>On?</vt:lpstr>
      <vt:lpstr>Com?</vt:lpstr>
      <vt:lpstr>Com?</vt:lpstr>
      <vt:lpstr>Com?</vt:lpstr>
      <vt:lpstr>Com?</vt:lpstr>
      <vt:lpstr>Com?</vt:lpstr>
      <vt:lpstr>Com?</vt:lpstr>
      <vt:lpstr>Com hi puc participar?</vt:lpstr>
      <vt:lpstr>Precs i preguntes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Què és el BiciBus?</dc:title>
  <dc:creator>Mercè Colomer</dc:creator>
  <cp:lastModifiedBy>Mercè Colomer López</cp:lastModifiedBy>
  <cp:revision>1</cp:revision>
  <dcterms:modified xsi:type="dcterms:W3CDTF">2022-03-15T08:26:59Z</dcterms:modified>
</cp:coreProperties>
</file>